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1" r:id="rId3"/>
    <p:sldId id="257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MOVEMENTS OF LARGE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800" dirty="0" smtClean="0"/>
              <a:t>                                                                                By</a:t>
            </a:r>
          </a:p>
          <a:p>
            <a:pPr>
              <a:buNone/>
            </a:pPr>
            <a:r>
              <a:rPr lang="en-IN" sz="2800" dirty="0" smtClean="0"/>
              <a:t>                                                                    Dr. </a:t>
            </a:r>
            <a:r>
              <a:rPr lang="en-IN" sz="2800" dirty="0" err="1" smtClean="0"/>
              <a:t>Mahadevi</a:t>
            </a:r>
            <a:r>
              <a:rPr lang="en-IN" sz="2800" dirty="0" smtClean="0"/>
              <a:t> A.L</a:t>
            </a:r>
          </a:p>
          <a:p>
            <a:pPr>
              <a:buNone/>
            </a:pPr>
            <a:r>
              <a:rPr lang="en-IN" sz="2800" dirty="0" smtClean="0"/>
              <a:t>                                                                 Dept of Physiology</a:t>
            </a:r>
          </a:p>
          <a:p>
            <a:pPr>
              <a:buNone/>
            </a:pPr>
            <a:r>
              <a:rPr lang="en-IN" sz="2800" dirty="0" smtClean="0"/>
              <a:t>                                                                           SKHMC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ropulsion and mix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ropulsion and mix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ropulsion and mix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8988426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ropulsion and mix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Test: physiology IS 2 | Quiz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Test: physiology IS 2 | Quiz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8" name="Picture 6" descr="Test: physiology IS 2 | Quiz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              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mtClean="0"/>
              <a:t> </a:t>
            </a:r>
            <a:r>
              <a:rPr lang="en-IN" smtClean="0"/>
              <a:t>                                 </a:t>
            </a:r>
            <a:r>
              <a:rPr lang="en-IN" b="1" smtClean="0"/>
              <a:t>Thank </a:t>
            </a:r>
            <a:r>
              <a:rPr lang="en-IN" b="1" dirty="0" smtClean="0"/>
              <a:t>u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ass Movements&#10;- The contraction develops progressively more force for&#10;about 30 seconds, and relaxation occurs during the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5Prof .Dr. Rashid Mahmood&#10; "/>
          <p:cNvPicPr>
            <a:picLocks noChangeAspect="1" noChangeArrowheads="1"/>
          </p:cNvPicPr>
          <p:nvPr/>
        </p:nvPicPr>
        <p:blipFill>
          <a:blip r:embed="rId2"/>
          <a:srcRect l="3356" t="5682"/>
          <a:stretch>
            <a:fillRect/>
          </a:stretch>
        </p:blipFill>
        <p:spPr bwMode="auto">
          <a:xfrm>
            <a:off x="457200" y="0"/>
            <a:ext cx="8686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efecation&#10;- Most of the time, the rectum is empty of feces - weak&#10;functional sphincter exists about 20 centimeters from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efecation Reflexes&#10;- When feces enter the rectum, distention of the rectal wall&#10;initiates afferent signals that spread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efecation Reflexes&#10;- Defecation signals entering the spinal cord initiate other&#10;effects,&#10;- such as taking a deep breath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ank U…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ropulsion and mix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ropulsion and mix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52400"/>
            <a:ext cx="8988426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MOVEMENTS OF LARGE INTESTINE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ELCOT</dc:creator>
  <cp:lastModifiedBy>ELCOT</cp:lastModifiedBy>
  <cp:revision>33</cp:revision>
  <dcterms:created xsi:type="dcterms:W3CDTF">2006-08-16T00:00:00Z</dcterms:created>
  <dcterms:modified xsi:type="dcterms:W3CDTF">2020-11-02T09:36:56Z</dcterms:modified>
</cp:coreProperties>
</file>